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Four </a:t>
            </a:r>
            <a:br>
              <a:rPr lang="en-US" dirty="0" smtClean="0"/>
            </a:br>
            <a:r>
              <a:rPr lang="en-US" dirty="0" smtClean="0"/>
              <a:t>(cont.)</a:t>
            </a:r>
            <a:endParaRPr lang="en-US" dirty="0"/>
          </a:p>
        </p:txBody>
      </p:sp>
      <p:sp>
        <p:nvSpPr>
          <p:cNvPr id="3" name="Content Placeholder 2"/>
          <p:cNvSpPr>
            <a:spLocks noGrp="1"/>
          </p:cNvSpPr>
          <p:nvPr>
            <p:ph idx="1"/>
          </p:nvPr>
        </p:nvSpPr>
        <p:spPr/>
        <p:txBody>
          <a:bodyPr/>
          <a:lstStyle/>
          <a:p>
            <a:pPr algn="ctr"/>
            <a:r>
              <a:rPr lang="en-US" dirty="0" smtClean="0"/>
              <a:t>Multiple-Choice Items</a:t>
            </a:r>
            <a:endParaRPr lang="en-US" dirty="0"/>
          </a:p>
        </p:txBody>
      </p:sp>
    </p:spTree>
    <p:extLst>
      <p:ext uri="{BB962C8B-B14F-4D97-AF65-F5344CB8AC3E}">
        <p14:creationId xmlns:p14="http://schemas.microsoft.com/office/powerpoint/2010/main" val="3288015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an M-C I</a:t>
            </a:r>
            <a:endParaRPr lang="en-US" dirty="0"/>
          </a:p>
        </p:txBody>
      </p:sp>
      <p:sp>
        <p:nvSpPr>
          <p:cNvPr id="3" name="Content Placeholder 2"/>
          <p:cNvSpPr>
            <a:spLocks noGrp="1"/>
          </p:cNvSpPr>
          <p:nvPr>
            <p:ph idx="1"/>
          </p:nvPr>
        </p:nvSpPr>
        <p:spPr/>
        <p:txBody>
          <a:bodyPr/>
          <a:lstStyle/>
          <a:p>
            <a:r>
              <a:rPr lang="en-US" dirty="0" smtClean="0"/>
              <a:t>1. stem: This is the initial part of the item which may be in the form of a question or an incomplete statement.</a:t>
            </a:r>
          </a:p>
          <a:p>
            <a:r>
              <a:rPr lang="en-US" dirty="0" smtClean="0"/>
              <a:t>2. Options: These are the choices or answers (usually four or five in number). Only one of the options is the correct answer and it is called the key. The remaining incorrect answers are called the distractors.</a:t>
            </a:r>
            <a:endParaRPr lang="en-US" dirty="0"/>
          </a:p>
        </p:txBody>
      </p:sp>
    </p:spTree>
    <p:extLst>
      <p:ext uri="{BB962C8B-B14F-4D97-AF65-F5344CB8AC3E}">
        <p14:creationId xmlns:p14="http://schemas.microsoft.com/office/powerpoint/2010/main" val="33302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M-C Is</a:t>
            </a:r>
            <a:endParaRPr lang="en-US" dirty="0"/>
          </a:p>
        </p:txBody>
      </p:sp>
      <p:sp>
        <p:nvSpPr>
          <p:cNvPr id="3" name="Content Placeholder 2"/>
          <p:cNvSpPr>
            <a:spLocks noGrp="1"/>
          </p:cNvSpPr>
          <p:nvPr>
            <p:ph idx="1"/>
          </p:nvPr>
        </p:nvSpPr>
        <p:spPr/>
        <p:txBody>
          <a:bodyPr/>
          <a:lstStyle/>
          <a:p>
            <a:r>
              <a:rPr lang="en-US" dirty="0" smtClean="0"/>
              <a:t>1. They can be answered in a short time and the test can have a wide coverage.</a:t>
            </a:r>
          </a:p>
          <a:p>
            <a:r>
              <a:rPr lang="en-US" dirty="0" smtClean="0"/>
              <a:t>2. A large number of learners can  be tested in a short time.</a:t>
            </a:r>
          </a:p>
          <a:p>
            <a:r>
              <a:rPr lang="en-US" dirty="0" smtClean="0"/>
              <a:t>3. this type of test is easy to score and scoring is objective. </a:t>
            </a:r>
          </a:p>
          <a:p>
            <a:r>
              <a:rPr lang="en-US" dirty="0" smtClean="0"/>
              <a:t>4. this test has content validity and high reliability.</a:t>
            </a:r>
            <a:endParaRPr lang="en-US" dirty="0"/>
          </a:p>
        </p:txBody>
      </p:sp>
    </p:spTree>
    <p:extLst>
      <p:ext uri="{BB962C8B-B14F-4D97-AF65-F5344CB8AC3E}">
        <p14:creationId xmlns:p14="http://schemas.microsoft.com/office/powerpoint/2010/main" val="2450478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M-C Is</a:t>
            </a:r>
            <a:br>
              <a:rPr lang="en-US" dirty="0" smtClean="0"/>
            </a:br>
            <a:r>
              <a:rPr lang="en-US" dirty="0" smtClean="0"/>
              <a:t>(cont.)</a:t>
            </a:r>
            <a:endParaRPr lang="en-US" dirty="0"/>
          </a:p>
        </p:txBody>
      </p:sp>
      <p:sp>
        <p:nvSpPr>
          <p:cNvPr id="3" name="Content Placeholder 2"/>
          <p:cNvSpPr>
            <a:spLocks noGrp="1"/>
          </p:cNvSpPr>
          <p:nvPr>
            <p:ph idx="1"/>
          </p:nvPr>
        </p:nvSpPr>
        <p:spPr/>
        <p:txBody>
          <a:bodyPr/>
          <a:lstStyle/>
          <a:p>
            <a:r>
              <a:rPr lang="en-US" dirty="0" smtClean="0"/>
              <a:t>5. They can be set for any level of difficulty.</a:t>
            </a:r>
          </a:p>
          <a:p>
            <a:r>
              <a:rPr lang="en-US" dirty="0" smtClean="0"/>
              <a:t>6. This test is usually free from ambiguity as it</a:t>
            </a:r>
          </a:p>
          <a:p>
            <a:r>
              <a:rPr lang="en-US" dirty="0" smtClean="0"/>
              <a:t>Restricts the learners’ responses to a specific area. </a:t>
            </a:r>
            <a:endParaRPr lang="en-US" dirty="0"/>
          </a:p>
        </p:txBody>
      </p:sp>
    </p:spTree>
    <p:extLst>
      <p:ext uri="{BB962C8B-B14F-4D97-AF65-F5344CB8AC3E}">
        <p14:creationId xmlns:p14="http://schemas.microsoft.com/office/powerpoint/2010/main" val="2818037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M-C Is</a:t>
            </a:r>
            <a:endParaRPr lang="en-US" dirty="0"/>
          </a:p>
        </p:txBody>
      </p:sp>
      <p:sp>
        <p:nvSpPr>
          <p:cNvPr id="3" name="Content Placeholder 2"/>
          <p:cNvSpPr>
            <a:spLocks noGrp="1"/>
          </p:cNvSpPr>
          <p:nvPr>
            <p:ph idx="1"/>
          </p:nvPr>
        </p:nvSpPr>
        <p:spPr/>
        <p:txBody>
          <a:bodyPr/>
          <a:lstStyle/>
          <a:p>
            <a:r>
              <a:rPr lang="en-US" dirty="0" smtClean="0"/>
              <a:t>1. Writing a technically sound item is not easy. </a:t>
            </a:r>
          </a:p>
          <a:p>
            <a:r>
              <a:rPr lang="en-US" dirty="0" smtClean="0"/>
              <a:t>2. It is time-consuming.</a:t>
            </a:r>
          </a:p>
          <a:p>
            <a:r>
              <a:rPr lang="en-US" dirty="0" smtClean="0"/>
              <a:t>3. The test results can be distorted by the learners’ guessing the answers and their cheating by copying others’ answers.</a:t>
            </a:r>
          </a:p>
          <a:p>
            <a:r>
              <a:rPr lang="en-US" dirty="0" smtClean="0"/>
              <a:t>4. Only recognition and recall are expected from the examinees.</a:t>
            </a:r>
          </a:p>
          <a:p>
            <a:endParaRPr lang="en-US" dirty="0"/>
          </a:p>
        </p:txBody>
      </p:sp>
    </p:spTree>
    <p:extLst>
      <p:ext uri="{BB962C8B-B14F-4D97-AF65-F5344CB8AC3E}">
        <p14:creationId xmlns:p14="http://schemas.microsoft.com/office/powerpoint/2010/main" val="104666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Disadvantages of M-C Is</a:t>
            </a:r>
            <a:br>
              <a:rPr lang="en-US" dirty="0" smtClean="0"/>
            </a:br>
            <a:r>
              <a:rPr lang="en-US" dirty="0" smtClean="0"/>
              <a:t>(cont.)</a:t>
            </a:r>
            <a:endParaRPr lang="en-US" dirty="0"/>
          </a:p>
        </p:txBody>
      </p:sp>
      <p:sp>
        <p:nvSpPr>
          <p:cNvPr id="3" name="Content Placeholder 2"/>
          <p:cNvSpPr>
            <a:spLocks noGrp="1"/>
          </p:cNvSpPr>
          <p:nvPr>
            <p:ph idx="1"/>
          </p:nvPr>
        </p:nvSpPr>
        <p:spPr/>
        <p:txBody>
          <a:bodyPr/>
          <a:lstStyle/>
          <a:p>
            <a:r>
              <a:rPr lang="en-US" dirty="0" smtClean="0"/>
              <a:t>5. It can have a negative influence on class work and learning methods. Learners may see no need to </a:t>
            </a:r>
            <a:r>
              <a:rPr lang="en-US" dirty="0" err="1" smtClean="0"/>
              <a:t>practise</a:t>
            </a:r>
            <a:r>
              <a:rPr lang="en-US" dirty="0" smtClean="0"/>
              <a:t> writing and they may look for facts rather than seek a deeper understanding.</a:t>
            </a:r>
          </a:p>
          <a:p>
            <a:r>
              <a:rPr lang="en-US" dirty="0" smtClean="0"/>
              <a:t>6. This type of test has the difficulty of finding a sufficient number of incorrect but plausible distractors.</a:t>
            </a:r>
            <a:endParaRPr lang="en-US" dirty="0"/>
          </a:p>
        </p:txBody>
      </p:sp>
    </p:spTree>
    <p:extLst>
      <p:ext uri="{BB962C8B-B14F-4D97-AF65-F5344CB8AC3E}">
        <p14:creationId xmlns:p14="http://schemas.microsoft.com/office/powerpoint/2010/main" val="2133655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296</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Chapter Four  (cont.)</vt:lpstr>
      <vt:lpstr>Components of an M-C I</vt:lpstr>
      <vt:lpstr>Advantages of M-C Is</vt:lpstr>
      <vt:lpstr>Advantages of M-C Is (cont.)</vt:lpstr>
      <vt:lpstr>Disadvantages of M-C Is</vt:lpstr>
      <vt:lpstr>Disadvantages of M-C Is (cont.)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  (cont.)</dc:title>
  <dc:creator>Balqis</dc:creator>
  <cp:lastModifiedBy>Balqis</cp:lastModifiedBy>
  <cp:revision>3</cp:revision>
  <dcterms:created xsi:type="dcterms:W3CDTF">2006-08-16T00:00:00Z</dcterms:created>
  <dcterms:modified xsi:type="dcterms:W3CDTF">2018-12-04T16:26:29Z</dcterms:modified>
</cp:coreProperties>
</file>